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76" y="-6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4 Grow Intro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Picture 1" descr="LG Core Verses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577849"/>
            <a:ext cx="6070600" cy="901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</a:t>
            </a:r>
            <a:r>
              <a:rPr lang="en-US" sz="2800" i="1" dirty="0" smtClean="0">
                <a:solidFill>
                  <a:schemeClr val="bg1"/>
                </a:solidFill>
              </a:rPr>
              <a:t>verses </a:t>
            </a:r>
            <a:r>
              <a:rPr lang="en-US" sz="2800" i="1" dirty="0" smtClean="0">
                <a:solidFill>
                  <a:schemeClr val="bg1"/>
                </a:solidFill>
              </a:rPr>
              <a:t>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8900" y="4001191"/>
            <a:ext cx="642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smtClean="0">
                <a:solidFill>
                  <a:schemeClr val="bg1"/>
                </a:solidFill>
              </a:rPr>
              <a:t>John</a:t>
            </a:r>
            <a:r>
              <a:rPr lang="cs-CZ" sz="5400" b="1" dirty="0">
                <a:solidFill>
                  <a:schemeClr val="bg1"/>
                </a:solidFill>
              </a:rPr>
              <a:t> </a:t>
            </a:r>
            <a:r>
              <a:rPr lang="cs-CZ" sz="5400" b="1" baseline="30000" dirty="0">
                <a:solidFill>
                  <a:schemeClr val="bg1"/>
                </a:solidFill>
              </a:rPr>
              <a:t>1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:12-13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4038" y="2282206"/>
            <a:ext cx="6491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chemeClr val="bg1"/>
                </a:solidFill>
              </a:rPr>
              <a:t>If I have just the right gifts and work hard enough, I can convince people to believe in Jesus.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8602" y="2104244"/>
            <a:ext cx="61467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Even though God creates the growth, He has chosen to use us and called us into a working partnership with the Holy Spirit.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60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 Lewis</cp:lastModifiedBy>
  <cp:revision>7</cp:revision>
  <dcterms:created xsi:type="dcterms:W3CDTF">2018-04-23T17:56:52Z</dcterms:created>
  <dcterms:modified xsi:type="dcterms:W3CDTF">2018-05-09T16:20:13Z</dcterms:modified>
</cp:coreProperties>
</file>